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3" d="100"/>
          <a:sy n="153" d="100"/>
        </p:scale>
        <p:origin x="4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34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4405313"/>
            <a:ext cx="7429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714375" y="1038225"/>
            <a:ext cx="7429500" cy="2000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7875"/>
              </a:lnSpc>
              <a:buNone/>
            </a:pPr>
            <a:r>
              <a:rPr lang="en-US" sz="5625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流沙河：AI驱动的Web3价值发现与交互优化</a:t>
            </a:r>
            <a:endParaRPr lang="en-US" sz="5625" dirty="0"/>
          </a:p>
        </p:txBody>
      </p:sp>
      <p:sp>
        <p:nvSpPr>
          <p:cNvPr id="5" name="Text 2"/>
          <p:cNvSpPr/>
          <p:nvPr/>
        </p:nvSpPr>
        <p:spPr>
          <a:xfrm>
            <a:off x="714375" y="3586163"/>
            <a:ext cx="7429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创新解决方案应对Web3信息过载与操作复杂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549" b="549"/>
          <a:stretch/>
        </p:blipFill>
        <p:spPr>
          <a:xfrm>
            <a:off x="3943350" y="0"/>
            <a:ext cx="52006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4375" y="1843088"/>
            <a:ext cx="310515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75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即时洞察</a:t>
            </a:r>
            <a:endParaRPr lang="en-US" sz="4875" dirty="0"/>
          </a:p>
        </p:txBody>
      </p:sp>
      <p:sp>
        <p:nvSpPr>
          <p:cNvPr id="5" name="Text 2"/>
          <p:cNvSpPr/>
          <p:nvPr/>
        </p:nvSpPr>
        <p:spPr>
          <a:xfrm>
            <a:off x="714375" y="2843213"/>
            <a:ext cx="3105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流沙河采用实时监控系统，确保用户第一时间掌握市场动态和投资机会，不错过任何关键信息。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当前进展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2933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1050" y="1466850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Web3新闻聚合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81050" y="2143125"/>
            <a:ext cx="155733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已实现Web3领域的新闻聚合功能。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757488" y="1466850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KOL发言监控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757488" y="2143125"/>
            <a:ext cx="155733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正在开发KOL发言的监控模块。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33925" y="1466850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链上数据监控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733925" y="2143125"/>
            <a:ext cx="155733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正在开发链上数据的实时监控功能。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710363" y="1466850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AI监控规划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710363" y="2143125"/>
            <a:ext cx="155733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AI监控功能还在规划阶段。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81050" y="3019425"/>
            <a:ext cx="35337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自动化操作流程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81050" y="3695700"/>
            <a:ext cx="35337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自动化操作流程的设计也在规划中。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733925" y="3019425"/>
            <a:ext cx="35337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功能开发进展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4733925" y="3695700"/>
            <a:ext cx="35337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部分功能已实现，部分功能在开发或规划中。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12500" r="1250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时间安排与里程碑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352550"/>
            <a:ext cx="4105275" cy="1866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0225" y="1457325"/>
            <a:ext cx="25050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时间线概览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1800225" y="1743075"/>
            <a:ext cx="250507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我们已实现新闻聚合功能，正筹备KOL发言与链上数据监控模块，预计下月启动。资产转移与自然语言操作模块计划于季度末开发，目标年底前完成所有核心功能。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21173" r="21173"/>
          <a:stretch/>
        </p:blipFill>
        <p:spPr>
          <a:xfrm>
            <a:off x="0" y="0"/>
            <a:ext cx="296545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9211" r="9211"/>
          <a:stretch/>
        </p:blipFill>
        <p:spPr>
          <a:xfrm>
            <a:off x="0" y="2409825"/>
            <a:ext cx="2965450" cy="27336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3057525"/>
            <a:ext cx="23939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核心价值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285750" y="3429000"/>
            <a:ext cx="239395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流沙河项目聚焦AI技术，解决Web3信息过载与操作复杂难题，提升用户体验与决策效率。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 l="21173" r="21173"/>
          <a:stretch/>
        </p:blipFill>
        <p:spPr>
          <a:xfrm>
            <a:off x="3089275" y="0"/>
            <a:ext cx="2965450" cy="514350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rcRect l="4802" r="4802"/>
          <a:stretch/>
        </p:blipFill>
        <p:spPr>
          <a:xfrm>
            <a:off x="3089275" y="2676525"/>
            <a:ext cx="2965450" cy="246697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375025" y="3324225"/>
            <a:ext cx="23939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实施成效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3375025" y="3695700"/>
            <a:ext cx="23939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已实现新闻聚合功能，正逐步推进KOL发言与链上数据监控等模块，优化Web3交互体验。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rcRect l="21173" r="21173"/>
          <a:stretch/>
        </p:blipFill>
        <p:spPr>
          <a:xfrm>
            <a:off x="6178550" y="0"/>
            <a:ext cx="2965450" cy="514350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/>
          <a:srcRect l="4802" r="4802"/>
          <a:stretch/>
        </p:blipFill>
        <p:spPr>
          <a:xfrm>
            <a:off x="6178550" y="2676525"/>
            <a:ext cx="2965450" cy="246697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464300" y="3324225"/>
            <a:ext cx="23939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未来方向</a:t>
            </a:r>
            <a:endParaRPr lang="en-US" sz="1800" dirty="0"/>
          </a:p>
        </p:txBody>
      </p:sp>
      <p:sp>
        <p:nvSpPr>
          <p:cNvPr id="14" name="Text 6"/>
          <p:cNvSpPr/>
          <p:nvPr/>
        </p:nvSpPr>
        <p:spPr>
          <a:xfrm>
            <a:off x="6464300" y="3695700"/>
            <a:ext cx="23939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持续迭代，拓展功能，如高收益提示与资产转移优化，致力于成为Web3领域的智能助手。</a:t>
            </a:r>
            <a:endParaRPr lang="en-US" sz="13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26582" b="26582"/>
          <a:stretch/>
        </p:blipFill>
        <p:spPr>
          <a:xfrm>
            <a:off x="809625" y="809625"/>
            <a:ext cx="7524750" cy="3524250"/>
          </a:xfrm>
          <a:prstGeom prst="roundRect">
            <a:avLst>
              <a:gd name="adj" fmla="val 6350"/>
            </a:avLst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4686300"/>
            <a:ext cx="7429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714375" y="1466850"/>
            <a:ext cx="7429500" cy="1000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7875"/>
              </a:lnSpc>
              <a:buNone/>
            </a:pPr>
            <a:r>
              <a:rPr lang="en-US" sz="5625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56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24854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8842" r="8842"/>
          <a:stretch/>
        </p:blipFill>
        <p:spPr>
          <a:xfrm>
            <a:off x="0" y="0"/>
            <a:ext cx="9144000" cy="62485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项目背景与目标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46292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176" y="4453979"/>
            <a:ext cx="13335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Web3快速发展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49176" y="4739729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Web3技术迅速发展，带来了大量的信息和数据，同时也引发了信息过载的问题。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49176" y="3162300"/>
            <a:ext cx="13335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信息爆炸问题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9176" y="3448050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随着Web3的发展，信息量激增，用户面临信息过载的挑战，需要有效的解决方案。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49176" y="1870621"/>
            <a:ext cx="13335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AI技术应用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49176" y="2156371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利用AI技术可以精准聚合信息，简化用户的操作流程，提高信息处理效率。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61324" y="4648349"/>
            <a:ext cx="13335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优化用户体验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61324" y="4934099"/>
            <a:ext cx="1333500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通过AI技术的应用，旨在打造更加流畅的用户体验，减少用户在海量信息中的困扰。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61324" y="3162449"/>
            <a:ext cx="13335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解决信息过载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61324" y="3448199"/>
            <a:ext cx="1333500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针对Web3的信息爆炸问题，采用AI技术来筛选和聚合信息，有效解决信息过载现象。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261324" y="1676549"/>
            <a:ext cx="13335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引领Web3新时代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261324" y="1962299"/>
            <a:ext cx="1333500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结合AI技术优化Web3的交互体验，不仅解决了当前的问题，还为Web3的新时代奠定了基础。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4802" r="4802"/>
          <a:stretch/>
        </p:blipFill>
        <p:spPr>
          <a:xfrm>
            <a:off x="0" y="2676525"/>
            <a:ext cx="2965450" cy="24669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750" y="3324225"/>
            <a:ext cx="23939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精准信息筛选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85750" y="3695700"/>
            <a:ext cx="23939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AI技术深度挖掘，确保用户获取最相关、最有价值的Web3资讯，告别信息过载。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rcRect l="4802" r="4802"/>
          <a:stretch/>
        </p:blipFill>
        <p:spPr>
          <a:xfrm>
            <a:off x="3089275" y="2676525"/>
            <a:ext cx="2965450" cy="2466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75025" y="3324225"/>
            <a:ext cx="23939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高效操作体验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3375025" y="3695700"/>
            <a:ext cx="23939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简化复杂流程，提升用户在Web3领域的操作效率，降低参与门槛，享受无缝交互。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l="4802" r="4802"/>
          <a:stretch/>
        </p:blipFill>
        <p:spPr>
          <a:xfrm>
            <a:off x="6178550" y="2676525"/>
            <a:ext cx="2965450" cy="24669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64300" y="3324225"/>
            <a:ext cx="23939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实时动态反馈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6464300" y="3695700"/>
            <a:ext cx="23939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即时监控市场动态，智能分析，确保用户不错过任何投资良机，把握先机。</a:t>
            </a:r>
            <a:endParaRPr lang="en-US" sz="1350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B2F90105-2C42-1AA4-3815-1A986D6E527B}"/>
              </a:ext>
            </a:extLst>
          </p:cNvPr>
          <p:cNvSpPr txBox="1"/>
          <p:nvPr/>
        </p:nvSpPr>
        <p:spPr>
          <a:xfrm>
            <a:off x="115370" y="372443"/>
            <a:ext cx="335074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团队成员</a:t>
            </a:r>
            <a:r>
              <a:rPr dirty="0"/>
              <a:t>：</a:t>
            </a:r>
          </a:p>
        </p:txBody>
      </p:sp>
      <p:pic>
        <p:nvPicPr>
          <p:cNvPr id="13" name="已粘贴的影片.png" descr="已粘贴的影片.png">
            <a:extLst>
              <a:ext uri="{FF2B5EF4-FFF2-40B4-BE49-F238E27FC236}">
                <a16:creationId xmlns:a16="http://schemas.microsoft.com/office/drawing/2014/main" id="{08991717-41DC-5A98-9BD0-5B8A08785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0" y="1497137"/>
            <a:ext cx="1226386" cy="122638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4" name="已粘贴的影片.png" descr="已粘贴的影片.png">
            <a:extLst>
              <a:ext uri="{FF2B5EF4-FFF2-40B4-BE49-F238E27FC236}">
                <a16:creationId xmlns:a16="http://schemas.microsoft.com/office/drawing/2014/main" id="{E3D6B2A1-91D3-381A-48D5-6F1688102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35" y="1497137"/>
            <a:ext cx="1226387" cy="122638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5" name="已粘贴的影片.png" descr="已粘贴的影片.png">
            <a:extLst>
              <a:ext uri="{FF2B5EF4-FFF2-40B4-BE49-F238E27FC236}">
                <a16:creationId xmlns:a16="http://schemas.microsoft.com/office/drawing/2014/main" id="{E7DE5196-A88C-F191-D72B-3D61AA30E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058" y="1502631"/>
            <a:ext cx="1231901" cy="1231900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6" name="已粘贴的影片.png" descr="已粘贴的影片.png">
            <a:extLst>
              <a:ext uri="{FF2B5EF4-FFF2-40B4-BE49-F238E27FC236}">
                <a16:creationId xmlns:a16="http://schemas.microsoft.com/office/drawing/2014/main" id="{3BDF1ACB-FFC7-A04E-72B7-D5EA7965D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883" y="1491623"/>
            <a:ext cx="1231901" cy="1231900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7" name="已粘贴的影片.png" descr="已粘贴的影片.png">
            <a:extLst>
              <a:ext uri="{FF2B5EF4-FFF2-40B4-BE49-F238E27FC236}">
                <a16:creationId xmlns:a16="http://schemas.microsoft.com/office/drawing/2014/main" id="{7807746B-ACD9-8E16-57FF-2C65A2447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5917" y="1528895"/>
            <a:ext cx="1231901" cy="1231900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1524000" y="1495425"/>
            <a:ext cx="60960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4875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智能聚合</a:t>
            </a:r>
            <a:endParaRPr lang="en-US" sz="4875" dirty="0"/>
          </a:p>
        </p:txBody>
      </p:sp>
      <p:sp>
        <p:nvSpPr>
          <p:cNvPr id="4" name="Text 2"/>
          <p:cNvSpPr/>
          <p:nvPr/>
        </p:nvSpPr>
        <p:spPr>
          <a:xfrm>
            <a:off x="1524000" y="2495550"/>
            <a:ext cx="609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流沙河利用AI技术，从海量Web3信息中筛选出最具价值的内容，包括行业新闻、KOL观点及链上数据，为用户提供精准的信息服务。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714375" y="1590675"/>
            <a:ext cx="3381375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75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新闻聚合</a:t>
            </a:r>
            <a:endParaRPr lang="en-US" sz="4875" dirty="0"/>
          </a:p>
        </p:txBody>
      </p:sp>
      <p:sp>
        <p:nvSpPr>
          <p:cNvPr id="4" name="Text 2"/>
          <p:cNvSpPr/>
          <p:nvPr/>
        </p:nvSpPr>
        <p:spPr>
          <a:xfrm>
            <a:off x="714375" y="2590800"/>
            <a:ext cx="33813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算法抓取Web3新闻，用户按需浏览，提升信息获取效率。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7713" y="3319463"/>
            <a:ext cx="200025" cy="2000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62038" y="3286125"/>
            <a:ext cx="11382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KOL发言聚合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76525" y="3319463"/>
            <a:ext cx="200025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990850" y="3286125"/>
            <a:ext cx="11382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链上数据监控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3627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自动化与交互优化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4743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19525" y="3709988"/>
            <a:ext cx="150495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Web3操作流程优化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2109788" y="1657350"/>
            <a:ext cx="97155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引入AI技术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19100" y="2219325"/>
            <a:ext cx="2286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AI技术简化操作流程，减少用户手动步骤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19100" y="2714625"/>
            <a:ext cx="2286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AI技术提升用户体验，使交互更加流畅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19100" y="3209925"/>
            <a:ext cx="22860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AI技术提高效率，加快任务执行速度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1900238" y="3667125"/>
            <a:ext cx="11811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用户体验提升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419100" y="4229100"/>
            <a:ext cx="22860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简化界面设计，降低用户学习成本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419100" y="4514850"/>
            <a:ext cx="22860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提供个性化推荐，满足不同用户需求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1900238" y="4972050"/>
            <a:ext cx="11811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操作流程简化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19100" y="5534025"/>
            <a:ext cx="22860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自动填充表单信息，减少重复输入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19100" y="5819775"/>
            <a:ext cx="22860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智能引导用户完成复杂操作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6443663" y="1590675"/>
            <a:ext cx="923925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效率提升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6438900" y="2152650"/>
            <a:ext cx="22860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快速响应用户请求，缩短等待时间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438900" y="2438400"/>
            <a:ext cx="2286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优化后台处理机制，提高数据处理速度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443663" y="3105150"/>
            <a:ext cx="9906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安全性增强</a:t>
            </a:r>
            <a:endParaRPr lang="en-US" sz="1500" dirty="0"/>
          </a:p>
        </p:txBody>
      </p:sp>
      <p:sp>
        <p:nvSpPr>
          <p:cNvPr id="22" name="Text 18"/>
          <p:cNvSpPr/>
          <p:nvPr/>
        </p:nvSpPr>
        <p:spPr>
          <a:xfrm>
            <a:off x="6438900" y="3667125"/>
            <a:ext cx="22860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采用加密技术保护用户数据安全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6438900" y="3952875"/>
            <a:ext cx="2286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实时监控系统异常，及时发现并解决问题</a:t>
            </a:r>
            <a:endParaRPr lang="en-US" sz="1050" dirty="0"/>
          </a:p>
        </p:txBody>
      </p:sp>
      <p:sp>
        <p:nvSpPr>
          <p:cNvPr id="24" name="Text 20"/>
          <p:cNvSpPr/>
          <p:nvPr/>
        </p:nvSpPr>
        <p:spPr>
          <a:xfrm>
            <a:off x="6443663" y="4619625"/>
            <a:ext cx="9906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兼容性改进</a:t>
            </a:r>
            <a:endParaRPr lang="en-US" sz="1500" dirty="0"/>
          </a:p>
        </p:txBody>
      </p:sp>
      <p:sp>
        <p:nvSpPr>
          <p:cNvPr id="25" name="Text 21"/>
          <p:cNvSpPr/>
          <p:nvPr/>
        </p:nvSpPr>
        <p:spPr>
          <a:xfrm>
            <a:off x="6438900" y="5181600"/>
            <a:ext cx="2286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支持多种设备和浏览器，扩大用户覆盖范围</a:t>
            </a:r>
            <a:endParaRPr lang="en-US" sz="1050" dirty="0"/>
          </a:p>
        </p:txBody>
      </p:sp>
      <p:sp>
        <p:nvSpPr>
          <p:cNvPr id="26" name="Text 22"/>
          <p:cNvSpPr/>
          <p:nvPr/>
        </p:nvSpPr>
        <p:spPr>
          <a:xfrm>
            <a:off x="6438900" y="5676900"/>
            <a:ext cx="2286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优化跨平台体验，确保一致性和稳定性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功能模块详解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2438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1905000"/>
            <a:ext cx="16287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AI识别机会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190750"/>
            <a:ext cx="16287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系统自动寻找高收益的投资机会。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1905000"/>
            <a:ext cx="16287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即时通知用户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190750"/>
            <a:ext cx="16287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发现机会后立即通知投资者。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1905000"/>
            <a:ext cx="16287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提供一键操作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190750"/>
            <a:ext cx="16287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简化流程，方便用户快速响应。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1905000"/>
            <a:ext cx="16287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确保不漏机会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190750"/>
            <a:ext cx="16287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避免用户因延迟而错失良机。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438650" y="27717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1314450" y="3162300"/>
            <a:ext cx="651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追求潜在利润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1314450" y="3448050"/>
            <a:ext cx="651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帮助用户抓住可能的盈利点。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21173" r="21173"/>
          <a:stretch/>
        </p:blipFill>
        <p:spPr>
          <a:xfrm>
            <a:off x="0" y="0"/>
            <a:ext cx="296545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9211" r="9211"/>
          <a:stretch/>
        </p:blipFill>
        <p:spPr>
          <a:xfrm>
            <a:off x="0" y="2409825"/>
            <a:ext cx="2965450" cy="27336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3057525"/>
            <a:ext cx="23939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AI智能筛选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285750" y="3429000"/>
            <a:ext cx="239395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运用先进AI算法，从海量Web3信息中精准筛选出高价值内容，确保用户获取最相关资讯。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 l="21173" r="21173"/>
          <a:stretch/>
        </p:blipFill>
        <p:spPr>
          <a:xfrm>
            <a:off x="3089275" y="0"/>
            <a:ext cx="2965450" cy="514350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rcRect l="9211" r="9211"/>
          <a:stretch/>
        </p:blipFill>
        <p:spPr>
          <a:xfrm>
            <a:off x="3089275" y="2409825"/>
            <a:ext cx="2965450" cy="273367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375025" y="3057525"/>
            <a:ext cx="23939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个性化推送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3375025" y="3429000"/>
            <a:ext cx="239395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基于用户偏好和行为模式，定制化推送信息，实现信息与需求的完美匹配，提升用户体验。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rcRect l="21173" r="21173"/>
          <a:stretch/>
        </p:blipFill>
        <p:spPr>
          <a:xfrm>
            <a:off x="6178550" y="0"/>
            <a:ext cx="2965450" cy="514350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/>
          <a:srcRect l="4802" r="4802"/>
          <a:stretch/>
        </p:blipFill>
        <p:spPr>
          <a:xfrm>
            <a:off x="6178550" y="2676525"/>
            <a:ext cx="2965450" cy="246697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464300" y="3324225"/>
            <a:ext cx="23939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实时动态更新</a:t>
            </a:r>
            <a:endParaRPr lang="en-US" sz="1800" dirty="0"/>
          </a:p>
        </p:txBody>
      </p:sp>
      <p:sp>
        <p:nvSpPr>
          <p:cNvPr id="14" name="Text 6"/>
          <p:cNvSpPr/>
          <p:nvPr/>
        </p:nvSpPr>
        <p:spPr>
          <a:xfrm>
            <a:off x="6464300" y="3695700"/>
            <a:ext cx="23939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持续监控Web3生态变化，即时更新信息，保证用户掌握最新动态，不错过任何重要机会。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5556" r="555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4375" y="1209675"/>
            <a:ext cx="3381375" cy="1524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75" b="1" dirty="0">
                <a:gradFill>
                  <a:gsLst>
                    <a:gs pos="0">
                      <a:srgbClr val="99ADB9"/>
                    </a:gs>
                    <a:gs pos="63000">
                      <a:srgbClr val="FFFFFF"/>
                    </a:gs>
                  </a:gsLst>
                  <a:lin ang="16200000" scaled="1"/>
                </a:gra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简化操作流程</a:t>
            </a:r>
            <a:endParaRPr lang="en-US" sz="4875" dirty="0"/>
          </a:p>
        </p:txBody>
      </p:sp>
      <p:sp>
        <p:nvSpPr>
          <p:cNvPr id="5" name="Text 2"/>
          <p:cNvSpPr/>
          <p:nvPr/>
        </p:nvSpPr>
        <p:spPr>
          <a:xfrm>
            <a:off x="714375" y="2971800"/>
            <a:ext cx="33813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流沙河通过AI技术，简化Web3操作流程，降低用户门槛，提升用户体验。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7713" y="3700463"/>
            <a:ext cx="200025" cy="2000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62038" y="3667125"/>
            <a:ext cx="11382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一键高收益操作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76525" y="3700463"/>
            <a:ext cx="200025" cy="2000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990850" y="3667125"/>
            <a:ext cx="11382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自然语言指令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367</Words>
  <Application>Microsoft Office PowerPoint</Application>
  <PresentationFormat>全屏显示(16:9)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feng liang</cp:lastModifiedBy>
  <cp:revision>3</cp:revision>
  <dcterms:created xsi:type="dcterms:W3CDTF">2025-03-28T13:03:52Z</dcterms:created>
  <dcterms:modified xsi:type="dcterms:W3CDTF">2025-03-28T13:19:38Z</dcterms:modified>
</cp:coreProperties>
</file>